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E457FBA-837A-48E8-9302-4AEA71688A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92040B9E-AC9F-45AC-97B4-20755B8E9AAB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9D14C694-BAE3-417C-A40C-468B7D5D61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1746F569-4220-48E4-908E-77C5BE9BE7E5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第四課 塗鴉文化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一、話說回來｜</a:t>
            </a:r>
            <a:r>
              <a:rPr lang="en-US" altLang="zh-TW" dirty="0"/>
              <a:t>on the other hand…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TW" altLang="en-US" dirty="0"/>
              <a:t>塗鴉雖然讓我們開始探討一些社會議題，但</a:t>
            </a:r>
            <a:r>
              <a:rPr lang="zh-TW" altLang="en-US" dirty="0">
                <a:solidFill>
                  <a:srgbClr val="FF0000"/>
                </a:solidFill>
              </a:rPr>
              <a:t>話說回來</a:t>
            </a:r>
            <a:r>
              <a:rPr lang="zh-TW" altLang="en-US" dirty="0"/>
              <a:t>，也仍然存在一些問題。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雖然專家建議最好餐餐都吃五種顏色的食物，不過</a:t>
            </a:r>
            <a:r>
              <a:rPr lang="zh-TW" altLang="en-US" dirty="0">
                <a:solidFill>
                  <a:srgbClr val="FF0000"/>
                </a:solidFill>
              </a:rPr>
              <a:t>話說回來</a:t>
            </a:r>
            <a:r>
              <a:rPr lang="zh-TW" altLang="en-US" dirty="0"/>
              <a:t>，要做到真的不容易。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在網路上購物不必出門東西就會送到家，十分便利，可是</a:t>
            </a:r>
            <a:r>
              <a:rPr lang="zh-TW" altLang="en-US" dirty="0">
                <a:solidFill>
                  <a:srgbClr val="FF0000"/>
                </a:solidFill>
              </a:rPr>
              <a:t>話說回來</a:t>
            </a:r>
            <a:r>
              <a:rPr lang="zh-TW" altLang="en-US" dirty="0"/>
              <a:t>，還是有不少人喜歡逛實體店面。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</a:rPr>
              <a:t>二、在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下｜</a:t>
            </a:r>
            <a:r>
              <a:rPr lang="en-US" altLang="zh-TW" dirty="0"/>
              <a:t>…under the condition of…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部分塗鴉作品是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未經原作者同意的情況</a:t>
            </a:r>
            <a:r>
              <a:rPr lang="zh-TW" altLang="en-US" dirty="0">
                <a:solidFill>
                  <a:srgbClr val="FF0000"/>
                </a:solidFill>
              </a:rPr>
              <a:t>下</a:t>
            </a:r>
            <a:r>
              <a:rPr lang="zh-TW" altLang="en-US" dirty="0"/>
              <a:t>創作的。</a:t>
            </a:r>
            <a:endParaRPr lang="en-US" altLang="zh-TW" dirty="0"/>
          </a:p>
          <a:p>
            <a:endParaRPr lang="zh-TW" altLang="en-US" dirty="0"/>
          </a:p>
          <a:p>
            <a:r>
              <a:rPr lang="zh-TW" altLang="en-US" dirty="0"/>
              <a:t>專家說，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父母鼓勵</a:t>
            </a:r>
            <a:r>
              <a:rPr lang="zh-TW" altLang="en-US" dirty="0">
                <a:solidFill>
                  <a:srgbClr val="FF0000"/>
                </a:solidFill>
              </a:rPr>
              <a:t>下</a:t>
            </a:r>
            <a:r>
              <a:rPr lang="zh-TW" altLang="en-US" dirty="0"/>
              <a:t>成長的孩子會對自己比較有信心。</a:t>
            </a:r>
            <a:endParaRPr lang="en-US" altLang="zh-TW" dirty="0"/>
          </a:p>
          <a:p>
            <a:endParaRPr lang="zh-TW" altLang="en-US" dirty="0"/>
          </a:p>
          <a:p>
            <a:r>
              <a:rPr lang="zh-TW" altLang="en-US" dirty="0"/>
              <a:t>幾年前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朋友的影響</a:t>
            </a:r>
            <a:r>
              <a:rPr lang="zh-TW" altLang="en-US" dirty="0">
                <a:solidFill>
                  <a:srgbClr val="FF0000"/>
                </a:solidFill>
              </a:rPr>
              <a:t>下</a:t>
            </a:r>
            <a:r>
              <a:rPr lang="zh-TW" altLang="en-US" dirty="0"/>
              <a:t>，他開始對籃球產生興趣，現在已經是一位有名的籃球員了。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三、這樣一來｜</a:t>
            </a:r>
            <a:r>
              <a:rPr lang="en-US" altLang="zh-TW" dirty="0"/>
              <a:t>with that done, 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z="3600" dirty="0"/>
              <a:t>一些城市會指定塗鴉區域讓塗鴉藝術家進行創作，</a:t>
            </a:r>
            <a:r>
              <a:rPr lang="zh-TW" altLang="en-US" sz="3600" dirty="0">
                <a:solidFill>
                  <a:srgbClr val="FF0000"/>
                </a:solidFill>
              </a:rPr>
              <a:t>這樣一來</a:t>
            </a:r>
            <a:r>
              <a:rPr lang="zh-TW" altLang="en-US" sz="3600" dirty="0"/>
              <a:t>，藝術家們就可以合法地在規定範圍內塗鴉了。</a:t>
            </a:r>
            <a:endParaRPr lang="en-US" altLang="zh-TW" sz="3600" dirty="0"/>
          </a:p>
          <a:p>
            <a:endParaRPr lang="en-US" altLang="zh-TW" sz="3600" dirty="0"/>
          </a:p>
          <a:p>
            <a:r>
              <a:rPr lang="zh-TW" altLang="en-US" sz="3600" dirty="0"/>
              <a:t>他出了車禍，雖然外表看起來沒受傷，但是醫生建議他住院檢查，</a:t>
            </a:r>
            <a:r>
              <a:rPr lang="zh-TW" altLang="en-US" sz="3600" dirty="0">
                <a:solidFill>
                  <a:srgbClr val="FF0000"/>
                </a:solidFill>
              </a:rPr>
              <a:t>這樣一來</a:t>
            </a:r>
            <a:r>
              <a:rPr lang="zh-TW" altLang="en-US" sz="3600" dirty="0"/>
              <a:t>，他就沒辦法參加明天的比賽了。</a:t>
            </a:r>
            <a:endParaRPr lang="en-US" altLang="zh-TW" sz="3600" dirty="0"/>
          </a:p>
          <a:p>
            <a:endParaRPr lang="en-US" altLang="zh-TW" sz="3600" dirty="0"/>
          </a:p>
          <a:p>
            <a:r>
              <a:rPr lang="zh-TW" altLang="en-US" sz="3600" dirty="0"/>
              <a:t>改掉睡前滑手機的習慣，讓心情放鬆，</a:t>
            </a:r>
            <a:r>
              <a:rPr lang="zh-TW" altLang="en-US" sz="3600" dirty="0">
                <a:solidFill>
                  <a:srgbClr val="FF0000"/>
                </a:solidFill>
              </a:rPr>
              <a:t>這樣一來</a:t>
            </a:r>
            <a:r>
              <a:rPr lang="zh-TW" altLang="en-US" sz="3600" dirty="0"/>
              <a:t>，不但睡眠品質會提高，身體也更健康。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248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38</cp:revision>
  <dcterms:created xsi:type="dcterms:W3CDTF">2024-07-26T00:45:44Z</dcterms:created>
  <dcterms:modified xsi:type="dcterms:W3CDTF">2026-04-24T07:54:57Z</dcterms:modified>
</cp:coreProperties>
</file>